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56" r:id="rId5"/>
    <p:sldId id="265" r:id="rId6"/>
    <p:sldId id="262" r:id="rId7"/>
    <p:sldId id="263" r:id="rId8"/>
    <p:sldId id="264" r:id="rId9"/>
    <p:sldId id="266" r:id="rId10"/>
    <p:sldId id="267" r:id="rId11"/>
    <p:sldId id="269" r:id="rId12"/>
    <p:sldId id="268" r:id="rId13"/>
    <p:sldId id="270" r:id="rId14"/>
    <p:sldId id="271" r:id="rId15"/>
    <p:sldId id="272"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C68108-1B7C-4628-A2C3-93BC4AC518A9}" v="6" dt="2024-06-14T22:01:19.1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8" autoAdjust="0"/>
    <p:restoredTop sz="94660"/>
  </p:normalViewPr>
  <p:slideViewPr>
    <p:cSldViewPr snapToGrid="0">
      <p:cViewPr varScale="1">
        <p:scale>
          <a:sx n="105" d="100"/>
          <a:sy n="105" d="100"/>
        </p:scale>
        <p:origin x="7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us Suarez" userId="e06464c2-5510-4878-8ec1-11c8ef4e5db9" providerId="ADAL" clId="{F5C68108-1B7C-4628-A2C3-93BC4AC518A9}"/>
    <pc:docChg chg="undo custSel modSld">
      <pc:chgData name="Jesus Suarez" userId="e06464c2-5510-4878-8ec1-11c8ef4e5db9" providerId="ADAL" clId="{F5C68108-1B7C-4628-A2C3-93BC4AC518A9}" dt="2024-06-15T00:55:29.839" v="41" actId="5793"/>
      <pc:docMkLst>
        <pc:docMk/>
      </pc:docMkLst>
      <pc:sldChg chg="addSp modSp mod setBg">
        <pc:chgData name="Jesus Suarez" userId="e06464c2-5510-4878-8ec1-11c8ef4e5db9" providerId="ADAL" clId="{F5C68108-1B7C-4628-A2C3-93BC4AC518A9}" dt="2024-06-14T21:55:48.130" v="3" actId="26606"/>
        <pc:sldMkLst>
          <pc:docMk/>
          <pc:sldMk cId="3970089683" sldId="263"/>
        </pc:sldMkLst>
        <pc:spChg chg="mod">
          <ac:chgData name="Jesus Suarez" userId="e06464c2-5510-4878-8ec1-11c8ef4e5db9" providerId="ADAL" clId="{F5C68108-1B7C-4628-A2C3-93BC4AC518A9}" dt="2024-06-14T21:55:48.130" v="3" actId="26606"/>
          <ac:spMkLst>
            <pc:docMk/>
            <pc:sldMk cId="3970089683" sldId="263"/>
            <ac:spMk id="2" creationId="{3312E85E-DDC7-4684-AF8D-342EF677FB0D}"/>
          </ac:spMkLst>
        </pc:spChg>
        <pc:spChg chg="mod">
          <ac:chgData name="Jesus Suarez" userId="e06464c2-5510-4878-8ec1-11c8ef4e5db9" providerId="ADAL" clId="{F5C68108-1B7C-4628-A2C3-93BC4AC518A9}" dt="2024-06-14T21:55:48.130" v="3" actId="26606"/>
          <ac:spMkLst>
            <pc:docMk/>
            <pc:sldMk cId="3970089683" sldId="263"/>
            <ac:spMk id="5" creationId="{89E299E1-680A-F784-8CFA-0D96138EBCBF}"/>
          </ac:spMkLst>
        </pc:spChg>
        <pc:spChg chg="add">
          <ac:chgData name="Jesus Suarez" userId="e06464c2-5510-4878-8ec1-11c8ef4e5db9" providerId="ADAL" clId="{F5C68108-1B7C-4628-A2C3-93BC4AC518A9}" dt="2024-06-14T21:55:48.130" v="3" actId="26606"/>
          <ac:spMkLst>
            <pc:docMk/>
            <pc:sldMk cId="3970089683" sldId="263"/>
            <ac:spMk id="10" creationId="{9B0AFE09-C432-44D9-ADEF-CA287E692E5C}"/>
          </ac:spMkLst>
        </pc:spChg>
        <pc:picChg chg="add mod ord">
          <ac:chgData name="Jesus Suarez" userId="e06464c2-5510-4878-8ec1-11c8ef4e5db9" providerId="ADAL" clId="{F5C68108-1B7C-4628-A2C3-93BC4AC518A9}" dt="2024-06-14T21:55:48.130" v="3" actId="26606"/>
          <ac:picMkLst>
            <pc:docMk/>
            <pc:sldMk cId="3970089683" sldId="263"/>
            <ac:picMk id="3" creationId="{A06739DB-3F58-F950-C6C5-68151FF98C89}"/>
          </ac:picMkLst>
        </pc:picChg>
        <pc:picChg chg="mod">
          <ac:chgData name="Jesus Suarez" userId="e06464c2-5510-4878-8ec1-11c8ef4e5db9" providerId="ADAL" clId="{F5C68108-1B7C-4628-A2C3-93BC4AC518A9}" dt="2024-06-14T21:55:48.130" v="3" actId="26606"/>
          <ac:picMkLst>
            <pc:docMk/>
            <pc:sldMk cId="3970089683" sldId="263"/>
            <ac:picMk id="4" creationId="{692B3DD6-F115-484E-A49B-A9F70B6E8A2E}"/>
          </ac:picMkLst>
        </pc:picChg>
      </pc:sldChg>
      <pc:sldChg chg="addSp modSp mod setBg">
        <pc:chgData name="Jesus Suarez" userId="e06464c2-5510-4878-8ec1-11c8ef4e5db9" providerId="ADAL" clId="{F5C68108-1B7C-4628-A2C3-93BC4AC518A9}" dt="2024-06-14T21:58:14.802" v="5" actId="26606"/>
        <pc:sldMkLst>
          <pc:docMk/>
          <pc:sldMk cId="4076939917" sldId="264"/>
        </pc:sldMkLst>
        <pc:spChg chg="mod">
          <ac:chgData name="Jesus Suarez" userId="e06464c2-5510-4878-8ec1-11c8ef4e5db9" providerId="ADAL" clId="{F5C68108-1B7C-4628-A2C3-93BC4AC518A9}" dt="2024-06-14T21:58:14.802" v="5" actId="26606"/>
          <ac:spMkLst>
            <pc:docMk/>
            <pc:sldMk cId="4076939917" sldId="264"/>
            <ac:spMk id="2" creationId="{3312E85E-DDC7-4684-AF8D-342EF677FB0D}"/>
          </ac:spMkLst>
        </pc:spChg>
        <pc:spChg chg="mod">
          <ac:chgData name="Jesus Suarez" userId="e06464c2-5510-4878-8ec1-11c8ef4e5db9" providerId="ADAL" clId="{F5C68108-1B7C-4628-A2C3-93BC4AC518A9}" dt="2024-06-14T21:58:14.802" v="5" actId="26606"/>
          <ac:spMkLst>
            <pc:docMk/>
            <pc:sldMk cId="4076939917" sldId="264"/>
            <ac:spMk id="5" creationId="{89E299E1-680A-F784-8CFA-0D96138EBCBF}"/>
          </ac:spMkLst>
        </pc:spChg>
        <pc:spChg chg="add">
          <ac:chgData name="Jesus Suarez" userId="e06464c2-5510-4878-8ec1-11c8ef4e5db9" providerId="ADAL" clId="{F5C68108-1B7C-4628-A2C3-93BC4AC518A9}" dt="2024-06-14T21:58:14.802" v="5" actId="26606"/>
          <ac:spMkLst>
            <pc:docMk/>
            <pc:sldMk cId="4076939917" sldId="264"/>
            <ac:spMk id="3079" creationId="{9B0AFE09-C432-44D9-ADEF-CA287E692E5C}"/>
          </ac:spMkLst>
        </pc:spChg>
        <pc:picChg chg="mod">
          <ac:chgData name="Jesus Suarez" userId="e06464c2-5510-4878-8ec1-11c8ef4e5db9" providerId="ADAL" clId="{F5C68108-1B7C-4628-A2C3-93BC4AC518A9}" dt="2024-06-14T21:58:14.802" v="5" actId="26606"/>
          <ac:picMkLst>
            <pc:docMk/>
            <pc:sldMk cId="4076939917" sldId="264"/>
            <ac:picMk id="4" creationId="{692B3DD6-F115-484E-A49B-A9F70B6E8A2E}"/>
          </ac:picMkLst>
        </pc:picChg>
        <pc:picChg chg="add mod ord">
          <ac:chgData name="Jesus Suarez" userId="e06464c2-5510-4878-8ec1-11c8ef4e5db9" providerId="ADAL" clId="{F5C68108-1B7C-4628-A2C3-93BC4AC518A9}" dt="2024-06-14T21:58:14.802" v="5" actId="26606"/>
          <ac:picMkLst>
            <pc:docMk/>
            <pc:sldMk cId="4076939917" sldId="264"/>
            <ac:picMk id="3074" creationId="{B9A1AD60-F57A-A08A-DF73-A93477AB4ECE}"/>
          </ac:picMkLst>
        </pc:picChg>
      </pc:sldChg>
      <pc:sldChg chg="addSp modSp mod setBg">
        <pc:chgData name="Jesus Suarez" userId="e06464c2-5510-4878-8ec1-11c8ef4e5db9" providerId="ADAL" clId="{F5C68108-1B7C-4628-A2C3-93BC4AC518A9}" dt="2024-06-14T21:54:43.494" v="1" actId="26606"/>
        <pc:sldMkLst>
          <pc:docMk/>
          <pc:sldMk cId="3927652289" sldId="265"/>
        </pc:sldMkLst>
        <pc:spChg chg="mod">
          <ac:chgData name="Jesus Suarez" userId="e06464c2-5510-4878-8ec1-11c8ef4e5db9" providerId="ADAL" clId="{F5C68108-1B7C-4628-A2C3-93BC4AC518A9}" dt="2024-06-14T21:54:43.494" v="1" actId="26606"/>
          <ac:spMkLst>
            <pc:docMk/>
            <pc:sldMk cId="3927652289" sldId="265"/>
            <ac:spMk id="2" creationId="{3312E85E-DDC7-4684-AF8D-342EF677FB0D}"/>
          </ac:spMkLst>
        </pc:spChg>
        <pc:spChg chg="mod">
          <ac:chgData name="Jesus Suarez" userId="e06464c2-5510-4878-8ec1-11c8ef4e5db9" providerId="ADAL" clId="{F5C68108-1B7C-4628-A2C3-93BC4AC518A9}" dt="2024-06-14T21:54:43.494" v="1" actId="26606"/>
          <ac:spMkLst>
            <pc:docMk/>
            <pc:sldMk cId="3927652289" sldId="265"/>
            <ac:spMk id="5" creationId="{89E299E1-680A-F784-8CFA-0D96138EBCBF}"/>
          </ac:spMkLst>
        </pc:spChg>
        <pc:spChg chg="add">
          <ac:chgData name="Jesus Suarez" userId="e06464c2-5510-4878-8ec1-11c8ef4e5db9" providerId="ADAL" clId="{F5C68108-1B7C-4628-A2C3-93BC4AC518A9}" dt="2024-06-14T21:54:43.494" v="1" actId="26606"/>
          <ac:spMkLst>
            <pc:docMk/>
            <pc:sldMk cId="3927652289" sldId="265"/>
            <ac:spMk id="2055" creationId="{9B0AFE09-C432-44D9-ADEF-CA287E692E5C}"/>
          </ac:spMkLst>
        </pc:spChg>
        <pc:picChg chg="mod">
          <ac:chgData name="Jesus Suarez" userId="e06464c2-5510-4878-8ec1-11c8ef4e5db9" providerId="ADAL" clId="{F5C68108-1B7C-4628-A2C3-93BC4AC518A9}" dt="2024-06-14T21:54:43.494" v="1" actId="26606"/>
          <ac:picMkLst>
            <pc:docMk/>
            <pc:sldMk cId="3927652289" sldId="265"/>
            <ac:picMk id="4" creationId="{692B3DD6-F115-484E-A49B-A9F70B6E8A2E}"/>
          </ac:picMkLst>
        </pc:picChg>
        <pc:picChg chg="add mod ord">
          <ac:chgData name="Jesus Suarez" userId="e06464c2-5510-4878-8ec1-11c8ef4e5db9" providerId="ADAL" clId="{F5C68108-1B7C-4628-A2C3-93BC4AC518A9}" dt="2024-06-14T21:54:43.494" v="1" actId="26606"/>
          <ac:picMkLst>
            <pc:docMk/>
            <pc:sldMk cId="3927652289" sldId="265"/>
            <ac:picMk id="2050" creationId="{53E9B1E6-F55D-1563-028F-5BEDC8FC48E2}"/>
          </ac:picMkLst>
        </pc:picChg>
      </pc:sldChg>
      <pc:sldChg chg="addSp delSp modSp mod setBg">
        <pc:chgData name="Jesus Suarez" userId="e06464c2-5510-4878-8ec1-11c8ef4e5db9" providerId="ADAL" clId="{F5C68108-1B7C-4628-A2C3-93BC4AC518A9}" dt="2024-06-15T00:51:36.563" v="29" actId="14100"/>
        <pc:sldMkLst>
          <pc:docMk/>
          <pc:sldMk cId="2401758369" sldId="267"/>
        </pc:sldMkLst>
        <pc:spChg chg="mod">
          <ac:chgData name="Jesus Suarez" userId="e06464c2-5510-4878-8ec1-11c8ef4e5db9" providerId="ADAL" clId="{F5C68108-1B7C-4628-A2C3-93BC4AC518A9}" dt="2024-06-15T00:50:55.339" v="22" actId="26606"/>
          <ac:spMkLst>
            <pc:docMk/>
            <pc:sldMk cId="2401758369" sldId="267"/>
            <ac:spMk id="2" creationId="{3312E85E-DDC7-4684-AF8D-342EF677FB0D}"/>
          </ac:spMkLst>
        </pc:spChg>
        <pc:spChg chg="mod">
          <ac:chgData name="Jesus Suarez" userId="e06464c2-5510-4878-8ec1-11c8ef4e5db9" providerId="ADAL" clId="{F5C68108-1B7C-4628-A2C3-93BC4AC518A9}" dt="2024-06-15T00:50:55.339" v="22" actId="26606"/>
          <ac:spMkLst>
            <pc:docMk/>
            <pc:sldMk cId="2401758369" sldId="267"/>
            <ac:spMk id="5" creationId="{89E299E1-680A-F784-8CFA-0D96138EBCBF}"/>
          </ac:spMkLst>
        </pc:spChg>
        <pc:spChg chg="add del">
          <ac:chgData name="Jesus Suarez" userId="e06464c2-5510-4878-8ec1-11c8ef4e5db9" providerId="ADAL" clId="{F5C68108-1B7C-4628-A2C3-93BC4AC518A9}" dt="2024-06-15T00:50:55.339" v="22" actId="26606"/>
          <ac:spMkLst>
            <pc:docMk/>
            <pc:sldMk cId="2401758369" sldId="267"/>
            <ac:spMk id="11" creationId="{3956D6BE-9F42-4257-AF86-F7ADD2F939C9}"/>
          </ac:spMkLst>
        </pc:spChg>
        <pc:spChg chg="add del">
          <ac:chgData name="Jesus Suarez" userId="e06464c2-5510-4878-8ec1-11c8ef4e5db9" providerId="ADAL" clId="{F5C68108-1B7C-4628-A2C3-93BC4AC518A9}" dt="2024-06-15T00:50:55.339" v="22" actId="26606"/>
          <ac:spMkLst>
            <pc:docMk/>
            <pc:sldMk cId="2401758369" sldId="267"/>
            <ac:spMk id="13" creationId="{52837CF7-EFEC-4B29-A2F8-CE22A481B322}"/>
          </ac:spMkLst>
        </pc:spChg>
        <pc:spChg chg="add del">
          <ac:chgData name="Jesus Suarez" userId="e06464c2-5510-4878-8ec1-11c8ef4e5db9" providerId="ADAL" clId="{F5C68108-1B7C-4628-A2C3-93BC4AC518A9}" dt="2024-06-15T00:50:51.170" v="20" actId="26606"/>
          <ac:spMkLst>
            <pc:docMk/>
            <pc:sldMk cId="2401758369" sldId="267"/>
            <ac:spMk id="18" creationId="{3956D6BE-9F42-4257-AF86-F7ADD2F939C9}"/>
          </ac:spMkLst>
        </pc:spChg>
        <pc:spChg chg="add del">
          <ac:chgData name="Jesus Suarez" userId="e06464c2-5510-4878-8ec1-11c8ef4e5db9" providerId="ADAL" clId="{F5C68108-1B7C-4628-A2C3-93BC4AC518A9}" dt="2024-06-15T00:50:51.170" v="20" actId="26606"/>
          <ac:spMkLst>
            <pc:docMk/>
            <pc:sldMk cId="2401758369" sldId="267"/>
            <ac:spMk id="20" creationId="{52837CF7-EFEC-4B29-A2F8-CE22A481B322}"/>
          </ac:spMkLst>
        </pc:spChg>
        <pc:spChg chg="add del">
          <ac:chgData name="Jesus Suarez" userId="e06464c2-5510-4878-8ec1-11c8ef4e5db9" providerId="ADAL" clId="{F5C68108-1B7C-4628-A2C3-93BC4AC518A9}" dt="2024-06-15T00:50:55.339" v="22" actId="26606"/>
          <ac:spMkLst>
            <pc:docMk/>
            <pc:sldMk cId="2401758369" sldId="267"/>
            <ac:spMk id="22" creationId="{99BCAAE7-0794-4AF7-8A50-AB589BEC99E0}"/>
          </ac:spMkLst>
        </pc:spChg>
        <pc:spChg chg="add del">
          <ac:chgData name="Jesus Suarez" userId="e06464c2-5510-4878-8ec1-11c8ef4e5db9" providerId="ADAL" clId="{F5C68108-1B7C-4628-A2C3-93BC4AC518A9}" dt="2024-06-15T00:50:55.339" v="22" actId="26606"/>
          <ac:spMkLst>
            <pc:docMk/>
            <pc:sldMk cId="2401758369" sldId="267"/>
            <ac:spMk id="23" creationId="{593A179E-9739-4A6A-BFC0-9792A47FF15B}"/>
          </ac:spMkLst>
        </pc:spChg>
        <pc:spChg chg="add del">
          <ac:chgData name="Jesus Suarez" userId="e06464c2-5510-4878-8ec1-11c8ef4e5db9" providerId="ADAL" clId="{F5C68108-1B7C-4628-A2C3-93BC4AC518A9}" dt="2024-06-15T00:50:55.339" v="22" actId="26606"/>
          <ac:spMkLst>
            <pc:docMk/>
            <pc:sldMk cId="2401758369" sldId="267"/>
            <ac:spMk id="24" creationId="{89D3435D-9A48-4791-925E-91DC45F7930C}"/>
          </ac:spMkLst>
        </pc:spChg>
        <pc:spChg chg="add del">
          <ac:chgData name="Jesus Suarez" userId="e06464c2-5510-4878-8ec1-11c8ef4e5db9" providerId="ADAL" clId="{F5C68108-1B7C-4628-A2C3-93BC4AC518A9}" dt="2024-06-15T00:50:55.339" v="22" actId="26606"/>
          <ac:spMkLst>
            <pc:docMk/>
            <pc:sldMk cId="2401758369" sldId="267"/>
            <ac:spMk id="25" creationId="{64B5D730-0F03-4E18-B5E2-A3AFEE4CB1D0}"/>
          </ac:spMkLst>
        </pc:spChg>
        <pc:spChg chg="add del">
          <ac:chgData name="Jesus Suarez" userId="e06464c2-5510-4878-8ec1-11c8ef4e5db9" providerId="ADAL" clId="{F5C68108-1B7C-4628-A2C3-93BC4AC518A9}" dt="2024-06-15T00:50:55.339" v="22" actId="26606"/>
          <ac:spMkLst>
            <pc:docMk/>
            <pc:sldMk cId="2401758369" sldId="267"/>
            <ac:spMk id="26" creationId="{D1D20898-4E05-4678-AF40-ADD3390C0669}"/>
          </ac:spMkLst>
        </pc:spChg>
        <pc:picChg chg="del mod ord">
          <ac:chgData name="Jesus Suarez" userId="e06464c2-5510-4878-8ec1-11c8ef4e5db9" providerId="ADAL" clId="{F5C68108-1B7C-4628-A2C3-93BC4AC518A9}" dt="2024-06-15T00:51:05.644" v="24" actId="478"/>
          <ac:picMkLst>
            <pc:docMk/>
            <pc:sldMk cId="2401758369" sldId="267"/>
            <ac:picMk id="4" creationId="{692B3DD6-F115-484E-A49B-A9F70B6E8A2E}"/>
          </ac:picMkLst>
        </pc:picChg>
        <pc:picChg chg="add mod">
          <ac:chgData name="Jesus Suarez" userId="e06464c2-5510-4878-8ec1-11c8ef4e5db9" providerId="ADAL" clId="{F5C68108-1B7C-4628-A2C3-93BC4AC518A9}" dt="2024-06-15T00:51:36.563" v="29" actId="14100"/>
          <ac:picMkLst>
            <pc:docMk/>
            <pc:sldMk cId="2401758369" sldId="267"/>
            <ac:picMk id="6" creationId="{4C6FD875-8D18-A6DB-DCF2-F793C55B8CFC}"/>
          </ac:picMkLst>
        </pc:picChg>
      </pc:sldChg>
      <pc:sldChg chg="addSp modSp mod setBg">
        <pc:chgData name="Jesus Suarez" userId="e06464c2-5510-4878-8ec1-11c8ef4e5db9" providerId="ADAL" clId="{F5C68108-1B7C-4628-A2C3-93BC4AC518A9}" dt="2024-06-15T00:55:15.412" v="40" actId="255"/>
        <pc:sldMkLst>
          <pc:docMk/>
          <pc:sldMk cId="2264157031" sldId="268"/>
        </pc:sldMkLst>
        <pc:spChg chg="mod">
          <ac:chgData name="Jesus Suarez" userId="e06464c2-5510-4878-8ec1-11c8ef4e5db9" providerId="ADAL" clId="{F5C68108-1B7C-4628-A2C3-93BC4AC518A9}" dt="2024-06-14T21:59:40.683" v="7" actId="26606"/>
          <ac:spMkLst>
            <pc:docMk/>
            <pc:sldMk cId="2264157031" sldId="268"/>
            <ac:spMk id="2" creationId="{3312E85E-DDC7-4684-AF8D-342EF677FB0D}"/>
          </ac:spMkLst>
        </pc:spChg>
        <pc:spChg chg="mod">
          <ac:chgData name="Jesus Suarez" userId="e06464c2-5510-4878-8ec1-11c8ef4e5db9" providerId="ADAL" clId="{F5C68108-1B7C-4628-A2C3-93BC4AC518A9}" dt="2024-06-15T00:55:15.412" v="40" actId="255"/>
          <ac:spMkLst>
            <pc:docMk/>
            <pc:sldMk cId="2264157031" sldId="268"/>
            <ac:spMk id="5" creationId="{89E299E1-680A-F784-8CFA-0D96138EBCBF}"/>
          </ac:spMkLst>
        </pc:spChg>
        <pc:spChg chg="add">
          <ac:chgData name="Jesus Suarez" userId="e06464c2-5510-4878-8ec1-11c8ef4e5db9" providerId="ADAL" clId="{F5C68108-1B7C-4628-A2C3-93BC4AC518A9}" dt="2024-06-14T21:59:40.683" v="7" actId="26606"/>
          <ac:spMkLst>
            <pc:docMk/>
            <pc:sldMk cId="2264157031" sldId="268"/>
            <ac:spMk id="4103" creationId="{9B0AFE09-C432-44D9-ADEF-CA287E692E5C}"/>
          </ac:spMkLst>
        </pc:spChg>
        <pc:picChg chg="mod">
          <ac:chgData name="Jesus Suarez" userId="e06464c2-5510-4878-8ec1-11c8ef4e5db9" providerId="ADAL" clId="{F5C68108-1B7C-4628-A2C3-93BC4AC518A9}" dt="2024-06-14T21:59:40.683" v="7" actId="26606"/>
          <ac:picMkLst>
            <pc:docMk/>
            <pc:sldMk cId="2264157031" sldId="268"/>
            <ac:picMk id="4" creationId="{692B3DD6-F115-484E-A49B-A9F70B6E8A2E}"/>
          </ac:picMkLst>
        </pc:picChg>
        <pc:picChg chg="add mod ord">
          <ac:chgData name="Jesus Suarez" userId="e06464c2-5510-4878-8ec1-11c8ef4e5db9" providerId="ADAL" clId="{F5C68108-1B7C-4628-A2C3-93BC4AC518A9}" dt="2024-06-14T21:59:40.683" v="7" actId="26606"/>
          <ac:picMkLst>
            <pc:docMk/>
            <pc:sldMk cId="2264157031" sldId="268"/>
            <ac:picMk id="4098" creationId="{9B943710-26FF-F87C-A0DD-D91E55C829D3}"/>
          </ac:picMkLst>
        </pc:picChg>
      </pc:sldChg>
      <pc:sldChg chg="addSp delSp modSp mod setBg">
        <pc:chgData name="Jesus Suarez" userId="e06464c2-5510-4878-8ec1-11c8ef4e5db9" providerId="ADAL" clId="{F5C68108-1B7C-4628-A2C3-93BC4AC518A9}" dt="2024-06-14T22:00:52.166" v="11" actId="26606"/>
        <pc:sldMkLst>
          <pc:docMk/>
          <pc:sldMk cId="3150039162" sldId="270"/>
        </pc:sldMkLst>
        <pc:spChg chg="mod">
          <ac:chgData name="Jesus Suarez" userId="e06464c2-5510-4878-8ec1-11c8ef4e5db9" providerId="ADAL" clId="{F5C68108-1B7C-4628-A2C3-93BC4AC518A9}" dt="2024-06-14T22:00:52.166" v="11" actId="26606"/>
          <ac:spMkLst>
            <pc:docMk/>
            <pc:sldMk cId="3150039162" sldId="270"/>
            <ac:spMk id="2" creationId="{3312E85E-DDC7-4684-AF8D-342EF677FB0D}"/>
          </ac:spMkLst>
        </pc:spChg>
        <pc:spChg chg="mod ord">
          <ac:chgData name="Jesus Suarez" userId="e06464c2-5510-4878-8ec1-11c8ef4e5db9" providerId="ADAL" clId="{F5C68108-1B7C-4628-A2C3-93BC4AC518A9}" dt="2024-06-14T22:00:52.166" v="11" actId="26606"/>
          <ac:spMkLst>
            <pc:docMk/>
            <pc:sldMk cId="3150039162" sldId="270"/>
            <ac:spMk id="5" creationId="{89E299E1-680A-F784-8CFA-0D96138EBCBF}"/>
          </ac:spMkLst>
        </pc:spChg>
        <pc:spChg chg="add del">
          <ac:chgData name="Jesus Suarez" userId="e06464c2-5510-4878-8ec1-11c8ef4e5db9" providerId="ADAL" clId="{F5C68108-1B7C-4628-A2C3-93BC4AC518A9}" dt="2024-06-14T22:00:51.852" v="10" actId="26606"/>
          <ac:spMkLst>
            <pc:docMk/>
            <pc:sldMk cId="3150039162" sldId="270"/>
            <ac:spMk id="5127" creationId="{A3D7CE67-7491-4B2E-AD0A-1BD9AB688161}"/>
          </ac:spMkLst>
        </pc:spChg>
        <pc:spChg chg="add">
          <ac:chgData name="Jesus Suarez" userId="e06464c2-5510-4878-8ec1-11c8ef4e5db9" providerId="ADAL" clId="{F5C68108-1B7C-4628-A2C3-93BC4AC518A9}" dt="2024-06-14T22:00:52.166" v="11" actId="26606"/>
          <ac:spMkLst>
            <pc:docMk/>
            <pc:sldMk cId="3150039162" sldId="270"/>
            <ac:spMk id="5129" creationId="{9B0AFE09-C432-44D9-ADEF-CA287E692E5C}"/>
          </ac:spMkLst>
        </pc:spChg>
        <pc:picChg chg="mod ord">
          <ac:chgData name="Jesus Suarez" userId="e06464c2-5510-4878-8ec1-11c8ef4e5db9" providerId="ADAL" clId="{F5C68108-1B7C-4628-A2C3-93BC4AC518A9}" dt="2024-06-14T22:00:52.166" v="11" actId="26606"/>
          <ac:picMkLst>
            <pc:docMk/>
            <pc:sldMk cId="3150039162" sldId="270"/>
            <ac:picMk id="4" creationId="{692B3DD6-F115-484E-A49B-A9F70B6E8A2E}"/>
          </ac:picMkLst>
        </pc:picChg>
        <pc:picChg chg="add mod ord">
          <ac:chgData name="Jesus Suarez" userId="e06464c2-5510-4878-8ec1-11c8ef4e5db9" providerId="ADAL" clId="{F5C68108-1B7C-4628-A2C3-93BC4AC518A9}" dt="2024-06-14T22:00:52.166" v="11" actId="26606"/>
          <ac:picMkLst>
            <pc:docMk/>
            <pc:sldMk cId="3150039162" sldId="270"/>
            <ac:picMk id="5122" creationId="{CF48DB98-7EAE-5522-ADB0-F6CBD8AC3E33}"/>
          </ac:picMkLst>
        </pc:picChg>
      </pc:sldChg>
      <pc:sldChg chg="modSp mod">
        <pc:chgData name="Jesus Suarez" userId="e06464c2-5510-4878-8ec1-11c8ef4e5db9" providerId="ADAL" clId="{F5C68108-1B7C-4628-A2C3-93BC4AC518A9}" dt="2024-06-15T00:55:29.839" v="41" actId="5793"/>
        <pc:sldMkLst>
          <pc:docMk/>
          <pc:sldMk cId="3583600661" sldId="272"/>
        </pc:sldMkLst>
        <pc:spChg chg="mod">
          <ac:chgData name="Jesus Suarez" userId="e06464c2-5510-4878-8ec1-11c8ef4e5db9" providerId="ADAL" clId="{F5C68108-1B7C-4628-A2C3-93BC4AC518A9}" dt="2024-06-15T00:55:29.839" v="41" actId="5793"/>
          <ac:spMkLst>
            <pc:docMk/>
            <pc:sldMk cId="3583600661" sldId="272"/>
            <ac:spMk id="5" creationId="{89E299E1-680A-F784-8CFA-0D96138EBCBF}"/>
          </ac:spMkLst>
        </pc:spChg>
      </pc:sldChg>
      <pc:sldChg chg="addSp modSp mod setBg">
        <pc:chgData name="Jesus Suarez" userId="e06464c2-5510-4878-8ec1-11c8ef4e5db9" providerId="ADAL" clId="{F5C68108-1B7C-4628-A2C3-93BC4AC518A9}" dt="2024-06-14T22:01:23.871" v="13" actId="26606"/>
        <pc:sldMkLst>
          <pc:docMk/>
          <pc:sldMk cId="3747808385" sldId="273"/>
        </pc:sldMkLst>
        <pc:spChg chg="mod">
          <ac:chgData name="Jesus Suarez" userId="e06464c2-5510-4878-8ec1-11c8ef4e5db9" providerId="ADAL" clId="{F5C68108-1B7C-4628-A2C3-93BC4AC518A9}" dt="2024-06-14T22:01:23.871" v="13" actId="26606"/>
          <ac:spMkLst>
            <pc:docMk/>
            <pc:sldMk cId="3747808385" sldId="273"/>
            <ac:spMk id="2" creationId="{3312E85E-DDC7-4684-AF8D-342EF677FB0D}"/>
          </ac:spMkLst>
        </pc:spChg>
        <pc:spChg chg="mod">
          <ac:chgData name="Jesus Suarez" userId="e06464c2-5510-4878-8ec1-11c8ef4e5db9" providerId="ADAL" clId="{F5C68108-1B7C-4628-A2C3-93BC4AC518A9}" dt="2024-06-14T22:01:23.871" v="13" actId="26606"/>
          <ac:spMkLst>
            <pc:docMk/>
            <pc:sldMk cId="3747808385" sldId="273"/>
            <ac:spMk id="5" creationId="{89E299E1-680A-F784-8CFA-0D96138EBCBF}"/>
          </ac:spMkLst>
        </pc:spChg>
        <pc:spChg chg="add">
          <ac:chgData name="Jesus Suarez" userId="e06464c2-5510-4878-8ec1-11c8ef4e5db9" providerId="ADAL" clId="{F5C68108-1B7C-4628-A2C3-93BC4AC518A9}" dt="2024-06-14T22:01:23.871" v="13" actId="26606"/>
          <ac:spMkLst>
            <pc:docMk/>
            <pc:sldMk cId="3747808385" sldId="273"/>
            <ac:spMk id="10" creationId="{9B0AFE09-C432-44D9-ADEF-CA287E692E5C}"/>
          </ac:spMkLst>
        </pc:spChg>
        <pc:picChg chg="add mod ord">
          <ac:chgData name="Jesus Suarez" userId="e06464c2-5510-4878-8ec1-11c8ef4e5db9" providerId="ADAL" clId="{F5C68108-1B7C-4628-A2C3-93BC4AC518A9}" dt="2024-06-14T22:01:23.871" v="13" actId="26606"/>
          <ac:picMkLst>
            <pc:docMk/>
            <pc:sldMk cId="3747808385" sldId="273"/>
            <ac:picMk id="3" creationId="{33403EF9-41CD-8EF3-CD6B-2B9A1754C20B}"/>
          </ac:picMkLst>
        </pc:picChg>
        <pc:picChg chg="mod">
          <ac:chgData name="Jesus Suarez" userId="e06464c2-5510-4878-8ec1-11c8ef4e5db9" providerId="ADAL" clId="{F5C68108-1B7C-4628-A2C3-93BC4AC518A9}" dt="2024-06-14T22:01:23.871" v="13" actId="26606"/>
          <ac:picMkLst>
            <pc:docMk/>
            <pc:sldMk cId="3747808385" sldId="273"/>
            <ac:picMk id="4" creationId="{692B3DD6-F115-484E-A49B-A9F70B6E8A2E}"/>
          </ac:picMkLst>
        </pc:picChg>
      </pc:sldChg>
    </pc:docChg>
  </pc:docChgLst>
</pc:chgInfo>
</file>

<file path=ppt/media/image1.png>
</file>

<file path=ppt/media/image10.png>
</file>

<file path=ppt/media/image11.png>
</file>

<file path=ppt/media/image2.jpeg>
</file>

<file path=ppt/media/image3.jpeg>
</file>

<file path=ppt/media/image4.png>
</file>

<file path=ppt/media/image5.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6/14/2024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6B3765-1535-41FB-A927-AAD2D1E85382}" type="slidenum">
              <a:rPr lang="en-US" smtClean="0"/>
              <a:t>7</a:t>
            </a:fld>
            <a:endParaRPr lang="en-US" dirty="0"/>
          </a:p>
        </p:txBody>
      </p:sp>
    </p:spTree>
    <p:extLst>
      <p:ext uri="{BB962C8B-B14F-4D97-AF65-F5344CB8AC3E}">
        <p14:creationId xmlns:p14="http://schemas.microsoft.com/office/powerpoint/2010/main" val="2245593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6/14/2024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6/14/2024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6/14/2024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6/14/2024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6/14/2024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6/14/2024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6/14/2024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6/14/2024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Jesus Suarez</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795528" y="4464028"/>
            <a:ext cx="10558272" cy="2320820"/>
          </a:xfrm>
        </p:spPr>
        <p:txBody>
          <a:bodyPr>
            <a:normAutofit fontScale="90000"/>
          </a:bodyPr>
          <a:lstStyle/>
          <a:p>
            <a:r>
              <a:rPr lang="en-US" sz="7200" dirty="0"/>
              <a:t>Capstone Presentation</a:t>
            </a:r>
            <a:br>
              <a:rPr lang="en-US" sz="7200" dirty="0"/>
            </a:br>
            <a:r>
              <a:rPr lang="en-US" sz="4000" dirty="0"/>
              <a:t>Understanding and Improving Water Quality in California</a:t>
            </a:r>
            <a:br>
              <a:rPr lang="en-US" sz="7200" dirty="0"/>
            </a:br>
            <a:endParaRPr lang="en-US" sz="7200" dirty="0"/>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srcRect l="918" r="-1" b="-1"/>
          <a:stretch/>
        </p:blipFill>
        <p:spPr>
          <a:xfrm>
            <a:off x="20" y="1"/>
            <a:ext cx="4343380" cy="2926080"/>
          </a:xfrm>
          <a:prstGeom prst="rect">
            <a:avLst/>
          </a:prstGeom>
        </p:spPr>
      </p:pic>
      <p:pic>
        <p:nvPicPr>
          <p:cNvPr id="5122" name="Picture 2" descr="India and Japan sign MoUs for irrigation, water resource management ...">
            <a:extLst>
              <a:ext uri="{FF2B5EF4-FFF2-40B4-BE49-F238E27FC236}">
                <a16:creationId xmlns:a16="http://schemas.microsoft.com/office/drawing/2014/main" id="{CF48DB98-7EAE-5522-ADB0-F6CBD8AC3E3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216" r="16126" b="2"/>
          <a:stretch/>
        </p:blipFill>
        <p:spPr bwMode="auto">
          <a:xfrm>
            <a:off x="20" y="2926080"/>
            <a:ext cx="4343380" cy="3931920"/>
          </a:xfrm>
          <a:prstGeom prst="rect">
            <a:avLst/>
          </a:prstGeom>
          <a:noFill/>
          <a:extLst>
            <a:ext uri="{909E8E84-426E-40DD-AFC4-6F175D3DCCD1}">
              <a14:hiddenFill xmlns:a14="http://schemas.microsoft.com/office/drawing/2010/main">
                <a:solidFill>
                  <a:srgbClr val="FFFFFF"/>
                </a:solidFill>
              </a14:hiddenFill>
            </a:ext>
          </a:extLst>
        </p:spPr>
      </p:pic>
      <p:sp useBgFill="1">
        <p:nvSpPr>
          <p:cNvPr id="5129" name="Rectangle 5128">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dirty="0"/>
              <a:t>Modeling</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pPr marL="0" indent="0">
              <a:buNone/>
            </a:pPr>
            <a:r>
              <a:rPr lang="en-US" dirty="0"/>
              <a:t>The modeling phase involved selecting and evaluating different regression models to predict the Dissolved Oxygen level in water samples. The following models were considered:</a:t>
            </a:r>
          </a:p>
          <a:p>
            <a:pPr marL="0" indent="0">
              <a:buNone/>
            </a:pPr>
            <a:r>
              <a:rPr lang="en-US" dirty="0"/>
              <a:t>1. Dummy Regressor</a:t>
            </a:r>
          </a:p>
          <a:p>
            <a:pPr marL="0" indent="0">
              <a:buNone/>
            </a:pPr>
            <a:r>
              <a:rPr lang="en-US" dirty="0"/>
              <a:t>2. Linear Regression</a:t>
            </a:r>
          </a:p>
          <a:p>
            <a:pPr marL="0" indent="0">
              <a:buNone/>
            </a:pPr>
            <a:r>
              <a:rPr lang="en-US" dirty="0"/>
              <a:t>3. Random Forest Regressor</a:t>
            </a:r>
          </a:p>
          <a:p>
            <a:pPr marL="0" indent="0">
              <a:buNone/>
            </a:pPr>
            <a:endParaRPr lang="en-US" dirty="0"/>
          </a:p>
        </p:txBody>
      </p:sp>
    </p:spTree>
    <p:extLst>
      <p:ext uri="{BB962C8B-B14F-4D97-AF65-F5344CB8AC3E}">
        <p14:creationId xmlns:p14="http://schemas.microsoft.com/office/powerpoint/2010/main" val="3150039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2">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Model Performance</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p:txBody>
          <a:bodyPr/>
          <a:lstStyle/>
          <a:p>
            <a:pPr marL="0" indent="0">
              <a:buNone/>
            </a:pPr>
            <a:r>
              <a:rPr lang="en-US" dirty="0"/>
              <a:t>The Random Forest Regressor outperformed the Dummy Regressor and Linear Regression models, showing the highest R² and lowest error metrics. This model is recommended for predicting Dissolved Oxygen levels based on the given features.</a:t>
            </a:r>
          </a:p>
          <a:p>
            <a:pPr marL="0" indent="0">
              <a:buNone/>
            </a:pPr>
            <a:endParaRPr lang="en-US" dirty="0"/>
          </a:p>
        </p:txBody>
      </p:sp>
      <p:graphicFrame>
        <p:nvGraphicFramePr>
          <p:cNvPr id="3" name="Table 2">
            <a:extLst>
              <a:ext uri="{FF2B5EF4-FFF2-40B4-BE49-F238E27FC236}">
                <a16:creationId xmlns:a16="http://schemas.microsoft.com/office/drawing/2014/main" id="{D8E28F1D-7BDE-EFA0-C28F-8AEDDBA56399}"/>
              </a:ext>
            </a:extLst>
          </p:cNvPr>
          <p:cNvGraphicFramePr>
            <a:graphicFrameLocks noGrp="1"/>
          </p:cNvGraphicFramePr>
          <p:nvPr>
            <p:extLst>
              <p:ext uri="{D42A27DB-BD31-4B8C-83A1-F6EECF244321}">
                <p14:modId xmlns:p14="http://schemas.microsoft.com/office/powerpoint/2010/main" val="3846973223"/>
              </p:ext>
            </p:extLst>
          </p:nvPr>
        </p:nvGraphicFramePr>
        <p:xfrm>
          <a:off x="2867025" y="4120546"/>
          <a:ext cx="5937250" cy="1661924"/>
        </p:xfrm>
        <a:graphic>
          <a:graphicData uri="http://schemas.openxmlformats.org/drawingml/2006/table">
            <a:tbl>
              <a:tblPr firstRow="1" firstCol="1" bandRow="1">
                <a:tableStyleId>{5C22544A-7EE6-4342-B048-85BDC9FD1C3A}</a:tableStyleId>
              </a:tblPr>
              <a:tblGrid>
                <a:gridCol w="847725">
                  <a:extLst>
                    <a:ext uri="{9D8B030D-6E8A-4147-A177-3AD203B41FA5}">
                      <a16:colId xmlns:a16="http://schemas.microsoft.com/office/drawing/2014/main" val="2542415138"/>
                    </a:ext>
                  </a:extLst>
                </a:gridCol>
                <a:gridCol w="977900">
                  <a:extLst>
                    <a:ext uri="{9D8B030D-6E8A-4147-A177-3AD203B41FA5}">
                      <a16:colId xmlns:a16="http://schemas.microsoft.com/office/drawing/2014/main" val="3893878867"/>
                    </a:ext>
                  </a:extLst>
                </a:gridCol>
                <a:gridCol w="718185">
                  <a:extLst>
                    <a:ext uri="{9D8B030D-6E8A-4147-A177-3AD203B41FA5}">
                      <a16:colId xmlns:a16="http://schemas.microsoft.com/office/drawing/2014/main" val="3233963269"/>
                    </a:ext>
                  </a:extLst>
                </a:gridCol>
                <a:gridCol w="996315">
                  <a:extLst>
                    <a:ext uri="{9D8B030D-6E8A-4147-A177-3AD203B41FA5}">
                      <a16:colId xmlns:a16="http://schemas.microsoft.com/office/drawing/2014/main" val="1970918447"/>
                    </a:ext>
                  </a:extLst>
                </a:gridCol>
                <a:gridCol w="742950">
                  <a:extLst>
                    <a:ext uri="{9D8B030D-6E8A-4147-A177-3AD203B41FA5}">
                      <a16:colId xmlns:a16="http://schemas.microsoft.com/office/drawing/2014/main" val="3211952954"/>
                    </a:ext>
                  </a:extLst>
                </a:gridCol>
                <a:gridCol w="805815">
                  <a:extLst>
                    <a:ext uri="{9D8B030D-6E8A-4147-A177-3AD203B41FA5}">
                      <a16:colId xmlns:a16="http://schemas.microsoft.com/office/drawing/2014/main" val="1806452052"/>
                    </a:ext>
                  </a:extLst>
                </a:gridCol>
                <a:gridCol w="848360">
                  <a:extLst>
                    <a:ext uri="{9D8B030D-6E8A-4147-A177-3AD203B41FA5}">
                      <a16:colId xmlns:a16="http://schemas.microsoft.com/office/drawing/2014/main" val="1720039155"/>
                    </a:ext>
                  </a:extLst>
                </a:gridCol>
              </a:tblGrid>
              <a:tr h="0">
                <a:tc>
                  <a:txBody>
                    <a:bodyPr/>
                    <a:lstStyle/>
                    <a:p>
                      <a:pPr marL="0" marR="0" algn="ctr">
                        <a:lnSpc>
                          <a:spcPct val="150000"/>
                        </a:lnSpc>
                        <a:spcBef>
                          <a:spcPts val="0"/>
                        </a:spcBef>
                        <a:spcAft>
                          <a:spcPts val="800"/>
                        </a:spcAft>
                      </a:pPr>
                      <a:r>
                        <a:rPr lang="en-US" sz="1100" kern="100">
                          <a:effectLst/>
                        </a:rPr>
                        <a:t>Model</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Training MAE</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Test MAE</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Training MSE</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Test MSE</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Training R²</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Test R²</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40740366"/>
                  </a:ext>
                </a:extLst>
              </a:tr>
              <a:tr h="0">
                <a:tc>
                  <a:txBody>
                    <a:bodyPr/>
                    <a:lstStyle/>
                    <a:p>
                      <a:pPr marL="0" marR="0">
                        <a:lnSpc>
                          <a:spcPct val="150000"/>
                        </a:lnSpc>
                        <a:spcBef>
                          <a:spcPts val="0"/>
                        </a:spcBef>
                        <a:spcAft>
                          <a:spcPts val="800"/>
                        </a:spcAft>
                      </a:pPr>
                      <a:r>
                        <a:rPr lang="en-US" sz="1100" kern="100">
                          <a:effectLst/>
                        </a:rPr>
                        <a:t>Dummy Regressor</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1.48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1.47</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4.26</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4.12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0.00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-0.004</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55149384"/>
                  </a:ext>
                </a:extLst>
              </a:tr>
              <a:tr h="0">
                <a:tc>
                  <a:txBody>
                    <a:bodyPr/>
                    <a:lstStyle/>
                    <a:p>
                      <a:pPr marL="0" marR="0">
                        <a:lnSpc>
                          <a:spcPct val="150000"/>
                        </a:lnSpc>
                        <a:spcBef>
                          <a:spcPts val="0"/>
                        </a:spcBef>
                        <a:spcAft>
                          <a:spcPts val="800"/>
                        </a:spcAft>
                      </a:pPr>
                      <a:r>
                        <a:rPr lang="en-US" sz="1100" kern="100">
                          <a:effectLst/>
                        </a:rPr>
                        <a:t>Linear Regression</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1.14</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1.11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2.63</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2.70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0.38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0.34</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91838623"/>
                  </a:ext>
                </a:extLst>
              </a:tr>
              <a:tr h="0">
                <a:tc>
                  <a:txBody>
                    <a:bodyPr/>
                    <a:lstStyle/>
                    <a:p>
                      <a:pPr marL="0" marR="0">
                        <a:lnSpc>
                          <a:spcPct val="150000"/>
                        </a:lnSpc>
                        <a:spcBef>
                          <a:spcPts val="0"/>
                        </a:spcBef>
                        <a:spcAft>
                          <a:spcPts val="800"/>
                        </a:spcAft>
                      </a:pPr>
                      <a:r>
                        <a:rPr lang="en-US" sz="1100" kern="100">
                          <a:effectLst/>
                        </a:rPr>
                        <a:t>Random Forest</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0.40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1.00</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0.29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2.09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a:effectLst/>
                        </a:rPr>
                        <a:t>0.97</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800"/>
                        </a:spcAft>
                      </a:pPr>
                      <a:r>
                        <a:rPr lang="en-US" sz="1100" kern="100" dirty="0">
                          <a:effectLst/>
                        </a:rPr>
                        <a:t>0.51</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77694258"/>
                  </a:ext>
                </a:extLst>
              </a:tr>
            </a:tbl>
          </a:graphicData>
        </a:graphic>
      </p:graphicFrame>
    </p:spTree>
    <p:extLst>
      <p:ext uri="{BB962C8B-B14F-4D97-AF65-F5344CB8AC3E}">
        <p14:creationId xmlns:p14="http://schemas.microsoft.com/office/powerpoint/2010/main" val="1904227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2">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Feature Importance</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p:txBody>
          <a:bodyPr/>
          <a:lstStyle/>
          <a:p>
            <a:pPr marL="0" indent="0">
              <a:buNone/>
            </a:pPr>
            <a:r>
              <a:rPr lang="en-US" sz="2000" dirty="0"/>
              <a:t>The feature importance chart reveals that Electrical Conductance, Water Temperature, and pH are the top three influential features for predicting Dissolved Oxygen levels.</a:t>
            </a:r>
          </a:p>
          <a:p>
            <a:pPr marL="0" indent="0">
              <a:buNone/>
            </a:pPr>
            <a:endParaRPr lang="en-US" dirty="0"/>
          </a:p>
        </p:txBody>
      </p:sp>
      <p:pic>
        <p:nvPicPr>
          <p:cNvPr id="3" name="Picture 2">
            <a:extLst>
              <a:ext uri="{FF2B5EF4-FFF2-40B4-BE49-F238E27FC236}">
                <a16:creationId xmlns:a16="http://schemas.microsoft.com/office/drawing/2014/main" id="{D38AA4A5-8E95-B7AD-96A2-137FD63B2170}"/>
              </a:ext>
            </a:extLst>
          </p:cNvPr>
          <p:cNvPicPr>
            <a:picLocks noChangeAspect="1"/>
          </p:cNvPicPr>
          <p:nvPr/>
        </p:nvPicPr>
        <p:blipFill>
          <a:blip r:embed="rId3"/>
          <a:stretch>
            <a:fillRect/>
          </a:stretch>
        </p:blipFill>
        <p:spPr>
          <a:xfrm>
            <a:off x="2612403" y="2757338"/>
            <a:ext cx="6620904" cy="3836710"/>
          </a:xfrm>
          <a:prstGeom prst="rect">
            <a:avLst/>
          </a:prstGeom>
        </p:spPr>
      </p:pic>
    </p:spTree>
    <p:extLst>
      <p:ext uri="{BB962C8B-B14F-4D97-AF65-F5344CB8AC3E}">
        <p14:creationId xmlns:p14="http://schemas.microsoft.com/office/powerpoint/2010/main" val="3583600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srcRect l="918" r="-1" b="-1"/>
          <a:stretch/>
        </p:blipFill>
        <p:spPr>
          <a:xfrm>
            <a:off x="20" y="1"/>
            <a:ext cx="4343380" cy="2926080"/>
          </a:xfrm>
          <a:prstGeom prst="rect">
            <a:avLst/>
          </a:prstGeom>
        </p:spPr>
      </p:pic>
      <p:pic>
        <p:nvPicPr>
          <p:cNvPr id="3" name="Picture 2">
            <a:extLst>
              <a:ext uri="{FF2B5EF4-FFF2-40B4-BE49-F238E27FC236}">
                <a16:creationId xmlns:a16="http://schemas.microsoft.com/office/drawing/2014/main" id="{33403EF9-41CD-8EF3-CD6B-2B9A1754C20B}"/>
              </a:ext>
            </a:extLst>
          </p:cNvPr>
          <p:cNvPicPr>
            <a:picLocks noChangeAspect="1"/>
          </p:cNvPicPr>
          <p:nvPr/>
        </p:nvPicPr>
        <p:blipFill rotWithShape="1">
          <a:blip r:embed="rId4"/>
          <a:srcRect t="5285" r="-4" b="3038"/>
          <a:stretch/>
        </p:blipFill>
        <p:spPr>
          <a:xfrm>
            <a:off x="20" y="2926080"/>
            <a:ext cx="4343380" cy="3931920"/>
          </a:xfrm>
          <a:prstGeom prst="rect">
            <a:avLst/>
          </a:prstGeom>
        </p:spPr>
      </p:pic>
      <p:sp useBgFill="1">
        <p:nvSpPr>
          <p:cNvPr id="10" name="Rectangle 9">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dirty="0"/>
              <a:t>Conclusion</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pPr marL="0" indent="0">
              <a:buNone/>
            </a:pPr>
            <a:r>
              <a:rPr lang="en-US" dirty="0"/>
              <a:t>This report highlights the critical steps undertaken to understand and improve water quality across California, focusing on predicting Dissolved Oxygen (DO) levels using various chemical and physical water parameters. The Random Forest Regressor model emerged as the most effective in predicting DO levels, outperforming simpler models like the Dummy Regressor and Linear Regression.</a:t>
            </a:r>
          </a:p>
          <a:p>
            <a:pPr marL="0" indent="0">
              <a:buNone/>
            </a:pPr>
            <a:endParaRPr lang="en-US" dirty="0"/>
          </a:p>
        </p:txBody>
      </p:sp>
    </p:spTree>
    <p:extLst>
      <p:ext uri="{BB962C8B-B14F-4D97-AF65-F5344CB8AC3E}">
        <p14:creationId xmlns:p14="http://schemas.microsoft.com/office/powerpoint/2010/main" val="3747808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050" name="Picture 2" descr="Water Resource Engineering and Management, Water Supply Modeling - GoldSim">
            <a:extLst>
              <a:ext uri="{FF2B5EF4-FFF2-40B4-BE49-F238E27FC236}">
                <a16:creationId xmlns:a16="http://schemas.microsoft.com/office/drawing/2014/main" id="{53E9B1E6-F55D-1563-028F-5BEDC8FC48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18" r="-1" b="-1"/>
          <a:stretch/>
        </p:blipFill>
        <p:spPr bwMode="auto">
          <a:xfrm>
            <a:off x="20" y="1"/>
            <a:ext cx="4343380" cy="292608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4"/>
          <a:srcRect l="14330" r="11934" b="-2"/>
          <a:stretch/>
        </p:blipFill>
        <p:spPr>
          <a:xfrm>
            <a:off x="20" y="2926080"/>
            <a:ext cx="4343380" cy="3931920"/>
          </a:xfrm>
          <a:prstGeom prst="rect">
            <a:avLst/>
          </a:prstGeom>
        </p:spPr>
      </p:pic>
      <p:sp useBgFill="1">
        <p:nvSpPr>
          <p:cNvPr id="2055" name="Rectangle 2054">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dirty="0"/>
              <a:t>Problem Statement</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r>
              <a:rPr lang="en-US" dirty="0"/>
              <a:t>Water quality varies statewide in California. To reduce the impact of poor water purity on the state population by 20% in the next two years, it is crucial to understand the chemical and physical properties of water and their correlations.</a:t>
            </a:r>
          </a:p>
          <a:p>
            <a:pPr marL="0" indent="0">
              <a:buNone/>
            </a:pPr>
            <a:endParaRPr lang="en-US" dirty="0"/>
          </a:p>
        </p:txBody>
      </p:sp>
    </p:spTree>
    <p:extLst>
      <p:ext uri="{BB962C8B-B14F-4D97-AF65-F5344CB8AC3E}">
        <p14:creationId xmlns:p14="http://schemas.microsoft.com/office/powerpoint/2010/main" val="39276522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Scope of Solution Space</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p:txBody>
          <a:bodyPr/>
          <a:lstStyle/>
          <a:p>
            <a:pPr marL="0" indent="0">
              <a:buNone/>
            </a:pPr>
            <a:r>
              <a:rPr lang="en-US" dirty="0"/>
              <a:t>This project aims to:</a:t>
            </a:r>
          </a:p>
          <a:p>
            <a:pPr marL="0" indent="0">
              <a:buNone/>
            </a:pPr>
            <a:r>
              <a:rPr lang="en-US" dirty="0"/>
              <a:t> - Correlate the chemical and physical properties of water (such as Electrical Conductance, Dissolved Oxygen, Temperature, and pH).</a:t>
            </a:r>
          </a:p>
          <a:p>
            <a:pPr marL="0" indent="0">
              <a:buNone/>
            </a:pPr>
            <a:endParaRPr lang="en-US" dirty="0"/>
          </a:p>
          <a:p>
            <a:pPr marL="0" indent="0">
              <a:buNone/>
            </a:pPr>
            <a:r>
              <a:rPr lang="en-US" dirty="0"/>
              <a:t> - Establish relationships, specifications, and critical properties of water quality.</a:t>
            </a:r>
          </a:p>
          <a:p>
            <a:pPr marL="0" indent="0">
              <a:buNone/>
            </a:pPr>
            <a:endParaRPr lang="en-US" dirty="0"/>
          </a:p>
          <a:p>
            <a:pPr marL="0" indent="0">
              <a:buNone/>
            </a:pPr>
            <a:r>
              <a:rPr lang="en-US" dirty="0"/>
              <a:t> - Identify key parameters and counties with significant water quality issues.</a:t>
            </a:r>
          </a:p>
          <a:p>
            <a:endParaRPr lang="en-US" dirty="0"/>
          </a:p>
        </p:txBody>
      </p:sp>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srcRect l="918" r="-1" b="-1"/>
          <a:stretch/>
        </p:blipFill>
        <p:spPr>
          <a:xfrm>
            <a:off x="20" y="1"/>
            <a:ext cx="4343380" cy="2926080"/>
          </a:xfrm>
          <a:prstGeom prst="rect">
            <a:avLst/>
          </a:prstGeom>
        </p:spPr>
      </p:pic>
      <p:pic>
        <p:nvPicPr>
          <p:cNvPr id="3" name="Picture 2">
            <a:extLst>
              <a:ext uri="{FF2B5EF4-FFF2-40B4-BE49-F238E27FC236}">
                <a16:creationId xmlns:a16="http://schemas.microsoft.com/office/drawing/2014/main" id="{A06739DB-3F58-F950-C6C5-68151FF98C89}"/>
              </a:ext>
            </a:extLst>
          </p:cNvPr>
          <p:cNvPicPr>
            <a:picLocks noChangeAspect="1"/>
          </p:cNvPicPr>
          <p:nvPr/>
        </p:nvPicPr>
        <p:blipFill rotWithShape="1">
          <a:blip r:embed="rId4"/>
          <a:srcRect l="8990" r="17274" b="-2"/>
          <a:stretch/>
        </p:blipFill>
        <p:spPr>
          <a:xfrm>
            <a:off x="20" y="2926080"/>
            <a:ext cx="4343380" cy="3931920"/>
          </a:xfrm>
          <a:prstGeom prst="rect">
            <a:avLst/>
          </a:prstGeom>
        </p:spPr>
      </p:pic>
      <p:sp useBgFill="1">
        <p:nvSpPr>
          <p:cNvPr id="10" name="Rectangle 9">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dirty="0"/>
              <a:t>Introduction</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pPr marL="0" indent="0">
              <a:buNone/>
            </a:pPr>
            <a:r>
              <a:rPr lang="en-US" dirty="0"/>
              <a:t>Water quality is a fundamental aspect of public health and environmental sustainability, particularly in a diverse state like California, where variations in water purity can have significant implications. Dissolved Oxygen (DO) levels are a key indicator of water quality, influencing both aquatic life and overall ecosystem health.</a:t>
            </a:r>
          </a:p>
          <a:p>
            <a:endParaRPr lang="en-US" dirty="0"/>
          </a:p>
        </p:txBody>
      </p:sp>
    </p:spTree>
    <p:extLst>
      <p:ext uri="{BB962C8B-B14F-4D97-AF65-F5344CB8AC3E}">
        <p14:creationId xmlns:p14="http://schemas.microsoft.com/office/powerpoint/2010/main" val="3970089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074" name="Picture 2" descr="Wastewater Treatment Plant Launched in Gachsaran | Financial Tribune">
            <a:extLst>
              <a:ext uri="{FF2B5EF4-FFF2-40B4-BE49-F238E27FC236}">
                <a16:creationId xmlns:a16="http://schemas.microsoft.com/office/drawing/2014/main" id="{B9A1AD60-F57A-A08A-DF73-A93477AB4EC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464" r="14491" b="-3"/>
          <a:stretch/>
        </p:blipFill>
        <p:spPr bwMode="auto">
          <a:xfrm>
            <a:off x="20" y="1"/>
            <a:ext cx="4343380" cy="292608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4"/>
          <a:srcRect l="14330" r="11934" b="-2"/>
          <a:stretch/>
        </p:blipFill>
        <p:spPr>
          <a:xfrm>
            <a:off x="20" y="2926080"/>
            <a:ext cx="4343380" cy="3931920"/>
          </a:xfrm>
          <a:prstGeom prst="rect">
            <a:avLst/>
          </a:prstGeom>
        </p:spPr>
      </p:pic>
      <p:sp useBgFill="1">
        <p:nvSpPr>
          <p:cNvPr id="3079" name="Rectangle 3078">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dirty="0"/>
              <a:t>Data Wrangling</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pPr marL="0" indent="0">
              <a:buNone/>
            </a:pPr>
            <a:r>
              <a:rPr lang="en-US" dirty="0"/>
              <a:t>The data wrangling process involved several steps to clean, transform, and prepare the data for analysis. The main dataset used in this project was the field data result of the state of California Water Quality Analysis, which contained various measurements from different stations.</a:t>
            </a:r>
          </a:p>
          <a:p>
            <a:pPr marL="0" indent="0">
              <a:buNone/>
            </a:pPr>
            <a:endParaRPr lang="en-US" dirty="0"/>
          </a:p>
        </p:txBody>
      </p:sp>
    </p:spTree>
    <p:extLst>
      <p:ext uri="{BB962C8B-B14F-4D97-AF65-F5344CB8AC3E}">
        <p14:creationId xmlns:p14="http://schemas.microsoft.com/office/powerpoint/2010/main" val="4076939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2">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Wrangling (cont.)</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p:txBody>
          <a:bodyPr>
            <a:normAutofit fontScale="92500" lnSpcReduction="20000"/>
          </a:bodyPr>
          <a:lstStyle/>
          <a:p>
            <a:pPr marL="0" indent="0">
              <a:buNone/>
            </a:pPr>
            <a:r>
              <a:rPr lang="en-US" dirty="0"/>
              <a:t>Specific criteria were applied to remove outliers and erroneous data points:</a:t>
            </a:r>
          </a:p>
          <a:p>
            <a:pPr>
              <a:buFontTx/>
              <a:buChar char="-"/>
            </a:pPr>
            <a:r>
              <a:rPr lang="en-US" dirty="0"/>
              <a:t>Dissolved Oxygen: Filtered to include values greater than 0 and less than 15.</a:t>
            </a:r>
          </a:p>
          <a:p>
            <a:pPr marL="0" indent="0">
              <a:buNone/>
            </a:pPr>
            <a:endParaRPr lang="en-US" dirty="0"/>
          </a:p>
          <a:p>
            <a:pPr>
              <a:buFontTx/>
              <a:buChar char="-"/>
            </a:pPr>
            <a:r>
              <a:rPr lang="en-US" dirty="0"/>
              <a:t>pH: Filtered to include values greater than 0 and less than 14.</a:t>
            </a:r>
          </a:p>
          <a:p>
            <a:pPr marL="0" indent="0">
              <a:buNone/>
            </a:pPr>
            <a:endParaRPr lang="en-US" dirty="0"/>
          </a:p>
          <a:p>
            <a:pPr>
              <a:buFontTx/>
              <a:buChar char="-"/>
            </a:pPr>
            <a:r>
              <a:rPr lang="en-US" dirty="0"/>
              <a:t>Electrical Conductance: Filtered to include values greater than 0 and less than 500.</a:t>
            </a:r>
          </a:p>
          <a:p>
            <a:pPr marL="0" indent="0">
              <a:buNone/>
            </a:pPr>
            <a:endParaRPr lang="en-US" dirty="0"/>
          </a:p>
          <a:p>
            <a:pPr marL="0" indent="0">
              <a:buNone/>
            </a:pPr>
            <a:r>
              <a:rPr lang="en-US" dirty="0"/>
              <a:t>- Water Temperature: Filtered to include values greater than 0 and less than 100.</a:t>
            </a:r>
          </a:p>
          <a:p>
            <a:pPr marL="0" indent="0">
              <a:buNone/>
            </a:pPr>
            <a:endParaRPr lang="en-US" dirty="0"/>
          </a:p>
        </p:txBody>
      </p:sp>
    </p:spTree>
    <p:extLst>
      <p:ext uri="{BB962C8B-B14F-4D97-AF65-F5344CB8AC3E}">
        <p14:creationId xmlns:p14="http://schemas.microsoft.com/office/powerpoint/2010/main" val="3308086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956D6BE-9F42-4257-AF86-F7ADD2F939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6616" y="0"/>
            <a:ext cx="463600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52837CF7-EFEC-4B29-A2F8-CE22A481B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534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6662057" cy="1325563"/>
          </a:xfrm>
        </p:spPr>
        <p:txBody>
          <a:bodyPr>
            <a:normAutofit/>
          </a:bodyPr>
          <a:lstStyle/>
          <a:p>
            <a:r>
              <a:rPr lang="en-US" sz="4200"/>
              <a:t>Exploratory Data Analysis (EDA)</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1120000" y="1825625"/>
            <a:ext cx="6184314" cy="4351338"/>
          </a:xfrm>
        </p:spPr>
        <p:txBody>
          <a:bodyPr>
            <a:normAutofit/>
          </a:bodyPr>
          <a:lstStyle/>
          <a:p>
            <a:pPr marL="0" indent="0">
              <a:buNone/>
            </a:pPr>
            <a:r>
              <a:rPr lang="en-US" sz="2400"/>
              <a:t>This EDA provides an initial understanding of the dataset, highlighting important water quality parameters and their relationships:</a:t>
            </a:r>
          </a:p>
          <a:p>
            <a:pPr marL="0" indent="0">
              <a:buNone/>
            </a:pPr>
            <a:r>
              <a:rPr lang="en-US" sz="2400"/>
              <a:t>- The mean dissolved oxygen across counties ranges from approximately 6 to 12 mg/L.</a:t>
            </a:r>
          </a:p>
          <a:p>
            <a:pPr marL="0" indent="0">
              <a:buNone/>
            </a:pPr>
            <a:r>
              <a:rPr lang="en-US" sz="2400"/>
              <a:t>- The mean pH across counties varies from 7 to 9.</a:t>
            </a:r>
          </a:p>
          <a:p>
            <a:pPr marL="0" indent="0">
              <a:buNone/>
            </a:pPr>
            <a:r>
              <a:rPr lang="en-US" sz="2400"/>
              <a:t>- The mean electrical conductance across counties ranges widely.</a:t>
            </a:r>
          </a:p>
          <a:p>
            <a:pPr marL="0" indent="0">
              <a:buNone/>
            </a:pPr>
            <a:r>
              <a:rPr lang="en-US" sz="2400"/>
              <a:t>- The mean water temperature across counties ranges from approximately 15°C to 25°C.</a:t>
            </a:r>
          </a:p>
          <a:p>
            <a:endParaRPr lang="en-US" sz="2400"/>
          </a:p>
        </p:txBody>
      </p:sp>
      <p:pic>
        <p:nvPicPr>
          <p:cNvPr id="6" name="Picture 5">
            <a:extLst>
              <a:ext uri="{FF2B5EF4-FFF2-40B4-BE49-F238E27FC236}">
                <a16:creationId xmlns:a16="http://schemas.microsoft.com/office/drawing/2014/main" id="{4C6FD875-8D18-A6DB-DCF2-F793C55B8CFC}"/>
              </a:ext>
            </a:extLst>
          </p:cNvPr>
          <p:cNvPicPr>
            <a:picLocks noChangeAspect="1"/>
          </p:cNvPicPr>
          <p:nvPr/>
        </p:nvPicPr>
        <p:blipFill>
          <a:blip r:embed="rId4"/>
          <a:stretch>
            <a:fillRect/>
          </a:stretch>
        </p:blipFill>
        <p:spPr>
          <a:xfrm>
            <a:off x="7304314" y="0"/>
            <a:ext cx="4887685" cy="6858000"/>
          </a:xfrm>
          <a:prstGeom prst="rect">
            <a:avLst/>
          </a:prstGeom>
        </p:spPr>
      </p:pic>
    </p:spTree>
    <p:extLst>
      <p:ext uri="{BB962C8B-B14F-4D97-AF65-F5344CB8AC3E}">
        <p14:creationId xmlns:p14="http://schemas.microsoft.com/office/powerpoint/2010/main" val="2401758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srcRect l="300" r="-2" b="-2"/>
          <a:stretch/>
        </p:blipFill>
        <p:spPr>
          <a:xfrm>
            <a:off x="7848600" y="10"/>
            <a:ext cx="4343400" cy="2907946"/>
          </a:xfrm>
          <a:prstGeom prst="rect">
            <a:avLst/>
          </a:prstGeom>
        </p:spPr>
      </p:pic>
      <p:pic>
        <p:nvPicPr>
          <p:cNvPr id="3" name="Content Placeholder 2" descr="A screenshot of a computer screen&#10;&#10;Description automatically generated">
            <a:extLst>
              <a:ext uri="{FF2B5EF4-FFF2-40B4-BE49-F238E27FC236}">
                <a16:creationId xmlns:a16="http://schemas.microsoft.com/office/drawing/2014/main" id="{C78495C6-2039-8655-9BD6-E0C1BEB10402}"/>
              </a:ext>
            </a:extLst>
          </p:cNvPr>
          <p:cNvPicPr>
            <a:picLocks noChangeAspect="1"/>
          </p:cNvPicPr>
          <p:nvPr/>
        </p:nvPicPr>
        <p:blipFill rotWithShape="1">
          <a:blip r:embed="rId4"/>
          <a:srcRect l="1038" r="-3" b="-3"/>
          <a:stretch/>
        </p:blipFill>
        <p:spPr>
          <a:xfrm>
            <a:off x="7848600" y="2907956"/>
            <a:ext cx="4343400" cy="3950043"/>
          </a:xfrm>
          <a:prstGeom prst="rect">
            <a:avLst/>
          </a:prstGeom>
        </p:spPr>
      </p:pic>
      <p:sp useBgFill="1">
        <p:nvSpPr>
          <p:cNvPr id="11" name="Rectangle 10">
            <a:extLst>
              <a:ext uri="{FF2B5EF4-FFF2-40B4-BE49-F238E27FC236}">
                <a16:creationId xmlns:a16="http://schemas.microsoft.com/office/drawing/2014/main" id="{F7F9F02B-DB04-4B60-859E-78BED6F40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486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6662057" cy="1325563"/>
          </a:xfrm>
        </p:spPr>
        <p:txBody>
          <a:bodyPr>
            <a:normAutofit/>
          </a:bodyPr>
          <a:lstStyle/>
          <a:p>
            <a:r>
              <a:rPr lang="en-US" dirty="0"/>
              <a:t>Correlation Analysis</a:t>
            </a:r>
          </a:p>
        </p:txBody>
      </p:sp>
      <p:sp>
        <p:nvSpPr>
          <p:cNvPr id="8" name="Content Placeholder 7">
            <a:extLst>
              <a:ext uri="{FF2B5EF4-FFF2-40B4-BE49-F238E27FC236}">
                <a16:creationId xmlns:a16="http://schemas.microsoft.com/office/drawing/2014/main" id="{8B7E0BAC-6E15-4564-457C-7ABD625CA74F}"/>
              </a:ext>
            </a:extLst>
          </p:cNvPr>
          <p:cNvSpPr>
            <a:spLocks noGrp="1"/>
          </p:cNvSpPr>
          <p:nvPr>
            <p:ph idx="1"/>
          </p:nvPr>
        </p:nvSpPr>
        <p:spPr>
          <a:xfrm>
            <a:off x="1120000" y="1825625"/>
            <a:ext cx="6184314" cy="4351338"/>
          </a:xfrm>
        </p:spPr>
        <p:txBody>
          <a:bodyPr>
            <a:normAutofit/>
          </a:bodyPr>
          <a:lstStyle/>
          <a:p>
            <a:pPr>
              <a:buFontTx/>
              <a:buChar char="-"/>
            </a:pPr>
            <a:r>
              <a:rPr lang="en-US" sz="2800" dirty="0">
                <a:solidFill>
                  <a:schemeClr val="tx1"/>
                </a:solidFill>
              </a:rPr>
              <a:t>Dissolved Oxygen and pH show a moderate positive correlation.</a:t>
            </a:r>
          </a:p>
          <a:p>
            <a:pPr marL="0" indent="0">
              <a:buNone/>
            </a:pPr>
            <a:endParaRPr lang="en-US" sz="2800" dirty="0">
              <a:solidFill>
                <a:schemeClr val="tx1"/>
              </a:solidFill>
            </a:endParaRPr>
          </a:p>
          <a:p>
            <a:pPr>
              <a:buFontTx/>
              <a:buChar char="-"/>
            </a:pPr>
            <a:r>
              <a:rPr lang="en-US" sz="2800" dirty="0">
                <a:solidFill>
                  <a:schemeClr val="tx1"/>
                </a:solidFill>
              </a:rPr>
              <a:t>pH and Water Temperature show a weak positive correlation.</a:t>
            </a:r>
          </a:p>
          <a:p>
            <a:pPr marL="0" indent="0">
              <a:buNone/>
            </a:pPr>
            <a:endParaRPr lang="en-US" sz="2800" dirty="0">
              <a:solidFill>
                <a:schemeClr val="tx1"/>
              </a:solidFill>
            </a:endParaRPr>
          </a:p>
          <a:p>
            <a:pPr marL="0" indent="0">
              <a:buNone/>
            </a:pPr>
            <a:r>
              <a:rPr lang="en-US" sz="2800" dirty="0">
                <a:solidFill>
                  <a:schemeClr val="tx1"/>
                </a:solidFill>
              </a:rPr>
              <a:t>- Electrical Conductance doesn't show a clear correlation with other parameters.</a:t>
            </a:r>
          </a:p>
          <a:p>
            <a:pPr marL="0" indent="0">
              <a:buNone/>
            </a:pPr>
            <a:endParaRPr lang="en-US" dirty="0"/>
          </a:p>
        </p:txBody>
      </p:sp>
    </p:spTree>
    <p:extLst>
      <p:ext uri="{BB962C8B-B14F-4D97-AF65-F5344CB8AC3E}">
        <p14:creationId xmlns:p14="http://schemas.microsoft.com/office/powerpoint/2010/main" val="3963016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srcRect l="918" r="-1" b="-1"/>
          <a:stretch/>
        </p:blipFill>
        <p:spPr>
          <a:xfrm>
            <a:off x="20" y="1"/>
            <a:ext cx="4343380" cy="2926080"/>
          </a:xfrm>
          <a:prstGeom prst="rect">
            <a:avLst/>
          </a:prstGeom>
        </p:spPr>
      </p:pic>
      <p:pic>
        <p:nvPicPr>
          <p:cNvPr id="4098" name="Picture 2" descr="How do the wastewater treatment plants (WWTPs) work? | Hydrotech">
            <a:extLst>
              <a:ext uri="{FF2B5EF4-FFF2-40B4-BE49-F238E27FC236}">
                <a16:creationId xmlns:a16="http://schemas.microsoft.com/office/drawing/2014/main" id="{9B943710-26FF-F87C-A0DD-D91E55C829D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971" r="19293" b="-2"/>
          <a:stretch/>
        </p:blipFill>
        <p:spPr bwMode="auto">
          <a:xfrm>
            <a:off x="20" y="2926080"/>
            <a:ext cx="4343380" cy="3931920"/>
          </a:xfrm>
          <a:prstGeom prst="rect">
            <a:avLst/>
          </a:prstGeom>
          <a:noFill/>
          <a:extLst>
            <a:ext uri="{909E8E84-426E-40DD-AFC4-6F175D3DCCD1}">
              <a14:hiddenFill xmlns:a14="http://schemas.microsoft.com/office/drawing/2010/main">
                <a:solidFill>
                  <a:srgbClr val="FFFFFF"/>
                </a:solidFill>
              </a14:hiddenFill>
            </a:ext>
          </a:extLst>
        </p:spPr>
      </p:pic>
      <p:sp useBgFill="1">
        <p:nvSpPr>
          <p:cNvPr id="4103" name="Rectangle 4102">
            <a:extLst>
              <a:ext uri="{FF2B5EF4-FFF2-40B4-BE49-F238E27FC236}">
                <a16:creationId xmlns:a16="http://schemas.microsoft.com/office/drawing/2014/main" id="{9B0AFE09-C432-44D9-ADEF-CA287E692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3400" y="1"/>
            <a:ext cx="7848600" cy="6858000"/>
          </a:xfrm>
          <a:prstGeom prst="rect">
            <a:avLst/>
          </a:prstGeom>
          <a:ln>
            <a:noFill/>
          </a:ln>
          <a:effectLst>
            <a:outerShdw blurRad="139700" dist="50800" dir="1080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4702628" y="365125"/>
            <a:ext cx="6651171" cy="1325563"/>
          </a:xfrm>
        </p:spPr>
        <p:txBody>
          <a:bodyPr>
            <a:normAutofit/>
          </a:bodyPr>
          <a:lstStyle/>
          <a:p>
            <a:r>
              <a:rPr lang="en-US" sz="4200"/>
              <a:t>Preprocessing and Training Data</a:t>
            </a:r>
          </a:p>
        </p:txBody>
      </p:sp>
      <p:sp>
        <p:nvSpPr>
          <p:cNvPr id="5" name="Content Placeholder 4">
            <a:extLst>
              <a:ext uri="{FF2B5EF4-FFF2-40B4-BE49-F238E27FC236}">
                <a16:creationId xmlns:a16="http://schemas.microsoft.com/office/drawing/2014/main" id="{89E299E1-680A-F784-8CFA-0D96138EBCBF}"/>
              </a:ext>
            </a:extLst>
          </p:cNvPr>
          <p:cNvSpPr>
            <a:spLocks noGrp="1"/>
          </p:cNvSpPr>
          <p:nvPr>
            <p:ph idx="1"/>
          </p:nvPr>
        </p:nvSpPr>
        <p:spPr>
          <a:xfrm>
            <a:off x="4702628" y="1825625"/>
            <a:ext cx="6768738" cy="4351338"/>
          </a:xfrm>
        </p:spPr>
        <p:txBody>
          <a:bodyPr>
            <a:normAutofit/>
          </a:bodyPr>
          <a:lstStyle/>
          <a:p>
            <a:pPr marL="0" indent="0">
              <a:buNone/>
            </a:pPr>
            <a:r>
              <a:rPr lang="en-US" dirty="0"/>
              <a:t>Data preprocessing is essential to ensure the dataset is clean, consistent, and suitable for training machine learning models. The data was split into training and testing sets using a 70-30 ratio. The target variable for this analysis was Dissolved Oxygen in water.</a:t>
            </a:r>
          </a:p>
          <a:p>
            <a:pPr marL="0" indent="0">
              <a:buNone/>
            </a:pPr>
            <a:r>
              <a:rPr lang="en-US" dirty="0"/>
              <a:t>Dummy Regressor confirmed that predicting the mean Dissolved Oxygen yields poor results, with R² close to 0.</a:t>
            </a:r>
          </a:p>
        </p:txBody>
      </p:sp>
    </p:spTree>
    <p:extLst>
      <p:ext uri="{BB962C8B-B14F-4D97-AF65-F5344CB8AC3E}">
        <p14:creationId xmlns:p14="http://schemas.microsoft.com/office/powerpoint/2010/main" val="2264157031"/>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224</TotalTime>
  <Words>693</Words>
  <Application>Microsoft Office PowerPoint</Application>
  <PresentationFormat>Widescreen</PresentationFormat>
  <Paragraphs>79</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Calibri</vt:lpstr>
      <vt:lpstr>Corbel</vt:lpstr>
      <vt:lpstr>Depth</vt:lpstr>
      <vt:lpstr>Capstone Presentation Understanding and Improving Water Quality in California </vt:lpstr>
      <vt:lpstr>Problem Statement</vt:lpstr>
      <vt:lpstr>Scope of Solution Space</vt:lpstr>
      <vt:lpstr>Introduction</vt:lpstr>
      <vt:lpstr>Data Wrangling</vt:lpstr>
      <vt:lpstr>Data Wrangling (cont.)</vt:lpstr>
      <vt:lpstr>Exploratory Data Analysis (EDA)</vt:lpstr>
      <vt:lpstr>Correlation Analysis</vt:lpstr>
      <vt:lpstr>Preprocessing and Training Data</vt:lpstr>
      <vt:lpstr>Modeling</vt:lpstr>
      <vt:lpstr>Model Performance</vt:lpstr>
      <vt:lpstr>Feature Importance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Jesus Suarez</dc:creator>
  <cp:lastModifiedBy>Jesus Suarez</cp:lastModifiedBy>
  <cp:revision>1</cp:revision>
  <dcterms:created xsi:type="dcterms:W3CDTF">2024-06-14T21:10:52Z</dcterms:created>
  <dcterms:modified xsi:type="dcterms:W3CDTF">2024-06-15T00:55:31Z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